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86" r:id="rId3"/>
    <p:sldId id="284" r:id="rId4"/>
    <p:sldId id="285" r:id="rId5"/>
    <p:sldId id="287" r:id="rId6"/>
    <p:sldId id="290" r:id="rId7"/>
    <p:sldId id="288" r:id="rId8"/>
    <p:sldId id="289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upwork.com/hiring/development/front-end-developer/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 </a:t>
            </a:r>
            <a:r>
              <a:rPr lang="en-US" dirty="0" err="1"/>
              <a:t>FrontEnd</a:t>
            </a:r>
            <a:r>
              <a:rPr lang="en-US" dirty="0"/>
              <a:t> - </a:t>
            </a:r>
            <a:r>
              <a:rPr lang="en-US" dirty="0" smtClean="0"/>
              <a:t>Development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Typical Developmen</a:t>
            </a:r>
            <a:r>
              <a:rPr lang="en-IN" dirty="0" smtClean="0"/>
              <a:t>t scenario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/>
              <a:t>A front-end developer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architects and develops websites and applications using web technologies (i.e., HTML, CSS, DOM, and JavaScript)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which run on the web platform or act as compilation input for non-web platform environments (i.e., </a:t>
            </a:r>
            <a:r>
              <a:rPr lang="en-IN" dirty="0" err="1"/>
              <a:t>NativeScript</a:t>
            </a:r>
            <a:r>
              <a:rPr lang="en-IN" dirty="0"/>
              <a:t>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6439" y="3048000"/>
            <a:ext cx="8102600" cy="3200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05800" y="6324600"/>
            <a:ext cx="2590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Image Source : </a:t>
            </a:r>
            <a:r>
              <a:rPr lang="en-US" sz="1200" dirty="0" err="1" smtClean="0">
                <a:hlinkClick r:id="rId3"/>
              </a:rPr>
              <a:t>upwork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53812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Rol</a:t>
            </a:r>
            <a:r>
              <a:rPr lang="en-IN" dirty="0" smtClean="0"/>
              <a:t>e of a front end developer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A front-end developer crafts HTML, CSS, and JS that typically runs on the web platform (e.g. a web browser) delivered from one of the following operating systems (aka OSs):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Android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Chromium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iOS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Ubuntu </a:t>
            </a:r>
            <a:r>
              <a:rPr lang="en-US" dirty="0"/>
              <a:t>(or some flavor of Linux)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Windows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These operating systems typically run on one or more of the </a:t>
            </a:r>
            <a:r>
              <a:rPr lang="en-US" dirty="0" smtClean="0"/>
              <a:t>devices</a:t>
            </a:r>
            <a:r>
              <a:rPr lang="en-US" dirty="0"/>
              <a:t>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Desktop </a:t>
            </a:r>
            <a:r>
              <a:rPr lang="en-US" dirty="0"/>
              <a:t>computer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Laptop / netbook computer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Mobile phone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Tablet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TV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Watch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Things (i.e., anything you can imagine, car, refrigerator, lights, thermostat, etc.)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600" y="2438400"/>
            <a:ext cx="4021994" cy="2414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Platform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IN" dirty="0"/>
              <a:t>Front-end technologies can run on the aforementioned operating systems and devices using the following run time web platform scenarios:</a:t>
            </a:r>
          </a:p>
          <a:p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A web browser (examples: Chrome, IE, Safari, Firefox).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A headless browser (examples: </a:t>
            </a:r>
            <a:r>
              <a:rPr lang="en-IN" dirty="0" err="1"/>
              <a:t>phantomJS</a:t>
            </a:r>
            <a:r>
              <a:rPr lang="en-IN" dirty="0"/>
              <a:t>).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A </a:t>
            </a:r>
            <a:r>
              <a:rPr lang="en-IN" dirty="0" err="1"/>
              <a:t>WebView</a:t>
            </a:r>
            <a:r>
              <a:rPr lang="en-IN" dirty="0"/>
              <a:t>/browser tab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IN" dirty="0"/>
              <a:t>A native application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45560" y="3102479"/>
            <a:ext cx="5672179" cy="3055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006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Platform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/>
              <a:t>I</a:t>
            </a:r>
            <a:r>
              <a:rPr lang="en-US" dirty="0" smtClean="0"/>
              <a:t>s </a:t>
            </a:r>
            <a:r>
              <a:rPr lang="en-US" dirty="0"/>
              <a:t>software used to retrieve, present, and traverse information on the </a:t>
            </a:r>
            <a:r>
              <a:rPr lang="en-US" dirty="0" smtClean="0"/>
              <a:t>WWW</a:t>
            </a:r>
          </a:p>
          <a:p>
            <a:r>
              <a:rPr lang="en-US" dirty="0" smtClean="0"/>
              <a:t>Typically run </a:t>
            </a:r>
            <a:r>
              <a:rPr lang="en-US" dirty="0"/>
              <a:t>on a desktop or laptop computer, tablet, or phone,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but </a:t>
            </a:r>
            <a:r>
              <a:rPr lang="en-US" dirty="0"/>
              <a:t>as of late a browser can be found on just about anything </a:t>
            </a:r>
            <a:r>
              <a:rPr lang="en-US" dirty="0" smtClean="0"/>
              <a:t>(i.e., </a:t>
            </a:r>
            <a:r>
              <a:rPr lang="en-US" dirty="0"/>
              <a:t>on a fridge, in cars, etc.).</a:t>
            </a:r>
          </a:p>
          <a:p>
            <a:endParaRPr lang="en-US" dirty="0"/>
          </a:p>
          <a:p>
            <a:r>
              <a:rPr lang="en-US" dirty="0"/>
              <a:t>The most common web browsers are (shown in order of most used first):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Chrome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Internet Explorer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Firefox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Safari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Web Browsers</a:t>
            </a:r>
          </a:p>
          <a:p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3505200"/>
            <a:ext cx="4464672" cy="1142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459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Platform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Are a web browser without a graphical user interface </a:t>
            </a:r>
            <a:r>
              <a:rPr lang="en-US" dirty="0" smtClean="0"/>
              <a:t>t</a:t>
            </a:r>
            <a:endParaRPr lang="en-US" dirty="0"/>
          </a:p>
          <a:p>
            <a:r>
              <a:rPr lang="en-US" dirty="0" smtClean="0"/>
              <a:t>that </a:t>
            </a:r>
            <a:r>
              <a:rPr lang="en-US" dirty="0"/>
              <a:t>can be controlled </a:t>
            </a:r>
            <a:r>
              <a:rPr lang="en-US" dirty="0" smtClean="0"/>
              <a:t>from </a:t>
            </a:r>
            <a:r>
              <a:rPr lang="en-US" dirty="0"/>
              <a:t>a command line interface programmatically </a:t>
            </a:r>
            <a:endParaRPr lang="en-US" dirty="0" smtClean="0"/>
          </a:p>
          <a:p>
            <a:r>
              <a:rPr lang="en-US" dirty="0" smtClean="0"/>
              <a:t>Used for </a:t>
            </a:r>
            <a:r>
              <a:rPr lang="en-US" dirty="0"/>
              <a:t>the purpose of web page automation </a:t>
            </a:r>
          </a:p>
          <a:p>
            <a:pPr lvl="1"/>
            <a:r>
              <a:rPr lang="en-US" dirty="0"/>
              <a:t>e.g., functional testing, scraping, unit testing, </a:t>
            </a:r>
            <a:r>
              <a:rPr lang="en-US" dirty="0" smtClean="0"/>
              <a:t>etc.</a:t>
            </a:r>
            <a:endParaRPr lang="en-US" dirty="0"/>
          </a:p>
          <a:p>
            <a:endParaRPr lang="en-US" dirty="0"/>
          </a:p>
          <a:p>
            <a:r>
              <a:rPr lang="en-US" dirty="0"/>
              <a:t>Think of headless browsers as a browser that can be run from the command line that can retrieve and traverse web pages</a:t>
            </a:r>
          </a:p>
          <a:p>
            <a:endParaRPr lang="en-US" dirty="0"/>
          </a:p>
          <a:p>
            <a:r>
              <a:rPr lang="en-US" dirty="0"/>
              <a:t>The most common headless browsers are: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PhantomJS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slimerjs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trifleJS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Headless Browsers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8095" y="4819819"/>
            <a:ext cx="5961905" cy="1352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9468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Platform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r>
              <a:rPr lang="en-US" dirty="0"/>
              <a:t>Are used by a native OS, in a native application, to run web pages</a:t>
            </a:r>
          </a:p>
          <a:p>
            <a:r>
              <a:rPr lang="en-US" dirty="0"/>
              <a:t>Think of a </a:t>
            </a:r>
            <a:r>
              <a:rPr lang="en-US" dirty="0" err="1"/>
              <a:t>webview</a:t>
            </a:r>
            <a:r>
              <a:rPr lang="en-US" dirty="0"/>
              <a:t> like an iframe or a single tab from a web browser that is embedded in a native application running on a device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e.g., </a:t>
            </a:r>
            <a:r>
              <a:rPr lang="en-US" dirty="0" err="1"/>
              <a:t>webviews</a:t>
            </a:r>
            <a:r>
              <a:rPr lang="en-US" dirty="0"/>
              <a:t> iOS, android, windows </a:t>
            </a:r>
          </a:p>
          <a:p>
            <a:endParaRPr lang="en-US" dirty="0"/>
          </a:p>
          <a:p>
            <a:r>
              <a:rPr lang="en-US" dirty="0"/>
              <a:t>The most common solutions for </a:t>
            </a:r>
            <a:r>
              <a:rPr lang="en-US" dirty="0" err="1"/>
              <a:t>webview</a:t>
            </a:r>
            <a:r>
              <a:rPr lang="en-US" dirty="0"/>
              <a:t> development are: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Cordova (typically for native phone/tablet apps)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NW.js (typically used for desktop apps)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Electron (typically used for desktop apps)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 err="1"/>
              <a:t>Webviews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94970" y="3709047"/>
            <a:ext cx="4180952" cy="2704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1878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Platform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343399"/>
          </a:xfrm>
        </p:spPr>
        <p:txBody>
          <a:bodyPr/>
          <a:lstStyle/>
          <a:p>
            <a:r>
              <a:rPr lang="en-US" dirty="0"/>
              <a:t>Web browser development can be used by front-end developers to craft code for environments that are not fueled by a browser engine</a:t>
            </a:r>
          </a:p>
          <a:p>
            <a:r>
              <a:rPr lang="en-US" dirty="0"/>
              <a:t>Development environments are being dreamed up that use web technologies (e.g., CSS and JavaScript), without web engines, to create native applications</a:t>
            </a:r>
          </a:p>
          <a:p>
            <a:endParaRPr lang="en-US" dirty="0"/>
          </a:p>
          <a:p>
            <a:r>
              <a:rPr lang="en-US" dirty="0"/>
              <a:t>Some examples of these environments are: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err="1"/>
              <a:t>NativeScript</a:t>
            </a:r>
            <a:endParaRPr lang="en-US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React Native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Native from Web Tech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3850" y="3048000"/>
            <a:ext cx="3486150" cy="16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3888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3204</TotalTime>
  <Words>515</Words>
  <Application>Microsoft Office PowerPoint</Application>
  <PresentationFormat>Widescreen</PresentationFormat>
  <Paragraphs>74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 FrontEnd - Development</vt:lpstr>
      <vt:lpstr>Typical Development scenario</vt:lpstr>
      <vt:lpstr>Role of a front end developer</vt:lpstr>
      <vt:lpstr>Web Platform</vt:lpstr>
      <vt:lpstr>Web Platform</vt:lpstr>
      <vt:lpstr>Web Platform</vt:lpstr>
      <vt:lpstr>Web Platform</vt:lpstr>
      <vt:lpstr>Web Platform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229</cp:revision>
  <dcterms:created xsi:type="dcterms:W3CDTF">2018-10-16T06:13:57Z</dcterms:created>
  <dcterms:modified xsi:type="dcterms:W3CDTF">2020-09-08T11:01:36Z</dcterms:modified>
</cp:coreProperties>
</file>

<file path=docProps/thumbnail.jpeg>
</file>